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7559675" cy="10691813"/>
  <p:notesSz cx="6858000" cy="9144000"/>
  <p:defaultTextStyle>
    <a:defPPr>
      <a:defRPr lang="fr-FR"/>
    </a:defPPr>
    <a:lvl1pPr marL="0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1pPr>
    <a:lvl2pPr marL="436380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6pPr>
    <a:lvl7pPr marL="2618283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7pPr>
    <a:lvl8pPr marL="3054665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436380" rtl="0" eaLnBrk="1" latinLnBrk="0" hangingPunct="1">
      <a:defRPr sz="171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4F4F"/>
    <a:srgbClr val="538385"/>
    <a:srgbClr val="59B375"/>
    <a:srgbClr val="1C2125"/>
    <a:srgbClr val="929292"/>
    <a:srgbClr val="FBD4B4"/>
    <a:srgbClr val="5D001D"/>
    <a:srgbClr val="9B1750"/>
    <a:srgbClr val="E3E2DE"/>
    <a:srgbClr val="2419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0856" autoAdjust="0"/>
  </p:normalViewPr>
  <p:slideViewPr>
    <p:cSldViewPr snapToGrid="0" snapToObjects="1">
      <p:cViewPr varScale="1">
        <p:scale>
          <a:sx n="40" d="100"/>
          <a:sy n="40" d="100"/>
        </p:scale>
        <p:origin x="2364" y="66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E60E9244-D9A2-4948-A8B9-545C195C42FF}" type="datetimeFigureOut">
              <a:rPr lang="ar-MA" smtClean="0"/>
              <a:t>07-02-1443</a:t>
            </a:fld>
            <a:endParaRPr lang="ar-M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M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M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3D016160-EAAB-42DA-81FB-BDD86292C248}" type="slidenum">
              <a:rPr lang="ar-MA" smtClean="0"/>
              <a:t>‹#›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3039974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1pPr>
    <a:lvl2pPr marL="436380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2pPr>
    <a:lvl3pPr marL="872761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3pPr>
    <a:lvl4pPr marL="1309142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4pPr>
    <a:lvl5pPr marL="1745523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5pPr>
    <a:lvl6pPr marL="2181903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6pPr>
    <a:lvl7pPr marL="2618283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7pPr>
    <a:lvl8pPr marL="3054665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8pPr>
    <a:lvl9pPr marL="3491045" algn="l" defTabSz="872761" rtl="0" eaLnBrk="1" latinLnBrk="0" hangingPunct="1">
      <a:defRPr sz="114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dirty="0">
                <a:solidFill>
                  <a:srgbClr val="909090"/>
                </a:solidFill>
                <a:effectLst/>
                <a:latin typeface="Roboto" panose="02000000000000000000" pitchFamily="2" charset="0"/>
              </a:rPr>
              <a:t>Copyright © www.BestFreeCV.com/en</a:t>
            </a:r>
          </a:p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016160-EAAB-42DA-81FB-BDD86292C248}" type="slidenum">
              <a:rPr lang="ar-MA" smtClean="0"/>
              <a:t>1</a:t>
            </a:fld>
            <a:endParaRPr lang="ar-MA"/>
          </a:p>
        </p:txBody>
      </p:sp>
    </p:spTree>
    <p:extLst>
      <p:ext uri="{BB962C8B-B14F-4D97-AF65-F5344CB8AC3E}">
        <p14:creationId xmlns:p14="http://schemas.microsoft.com/office/powerpoint/2010/main" val="18324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6977" y="3321395"/>
            <a:ext cx="6425724" cy="229180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3952" y="6058696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91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82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73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6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5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34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73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129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680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02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3180" y="668240"/>
            <a:ext cx="1406940" cy="14218627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362" y="668240"/>
            <a:ext cx="4094824" cy="1421862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7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73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162" y="6870482"/>
            <a:ext cx="6425724" cy="2123513"/>
          </a:xfrm>
        </p:spPr>
        <p:txBody>
          <a:bodyPr anchor="t"/>
          <a:lstStyle>
            <a:lvl1pPr algn="l">
              <a:defRPr sz="3422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162" y="4531647"/>
            <a:ext cx="6425724" cy="2338835"/>
          </a:xfrm>
        </p:spPr>
        <p:txBody>
          <a:bodyPr anchor="b"/>
          <a:lstStyle>
            <a:lvl1pPr marL="0" indent="0">
              <a:buNone/>
              <a:defRPr sz="1711">
                <a:solidFill>
                  <a:schemeClr val="tx1">
                    <a:tint val="75000"/>
                  </a:schemeClr>
                </a:solidFill>
              </a:defRPr>
            </a:lvl1pPr>
            <a:lvl2pPr marL="391135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2pPr>
            <a:lvl3pPr marL="782269" indent="0">
              <a:buNone/>
              <a:defRPr sz="1369">
                <a:solidFill>
                  <a:schemeClr val="tx1">
                    <a:tint val="75000"/>
                  </a:schemeClr>
                </a:solidFill>
              </a:defRPr>
            </a:lvl3pPr>
            <a:lvl4pPr marL="1173404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4pPr>
            <a:lvl5pPr marL="156453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5pPr>
            <a:lvl6pPr marL="1955673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6pPr>
            <a:lvl7pPr marL="2346808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7pPr>
            <a:lvl8pPr marL="2737942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8pPr>
            <a:lvl9pPr marL="3129077" indent="0">
              <a:buNone/>
              <a:defRPr sz="11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99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362" y="3888158"/>
            <a:ext cx="2750882" cy="10998707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9238" y="3888158"/>
            <a:ext cx="2750882" cy="10998707"/>
          </a:xfrm>
        </p:spPr>
        <p:txBody>
          <a:bodyPr/>
          <a:lstStyle>
            <a:lvl1pPr>
              <a:defRPr sz="2395"/>
            </a:lvl1pPr>
            <a:lvl2pPr>
              <a:defRPr sz="2053"/>
            </a:lvl2pPr>
            <a:lvl3pPr>
              <a:defRPr sz="1711"/>
            </a:lvl3pPr>
            <a:lvl4pPr>
              <a:defRPr sz="1540"/>
            </a:lvl4pPr>
            <a:lvl5pPr>
              <a:defRPr sz="1540"/>
            </a:lvl5pPr>
            <a:lvl6pPr>
              <a:defRPr sz="1540"/>
            </a:lvl6pPr>
            <a:lvl7pPr>
              <a:defRPr sz="1540"/>
            </a:lvl7pPr>
            <a:lvl8pPr>
              <a:defRPr sz="1540"/>
            </a:lvl8pPr>
            <a:lvl9pPr>
              <a:defRPr sz="154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692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5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4" y="2393285"/>
            <a:ext cx="3340169" cy="997407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7984" y="3390692"/>
            <a:ext cx="3340169" cy="6160168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0213" y="2393285"/>
            <a:ext cx="3341481" cy="997407"/>
          </a:xfrm>
        </p:spPr>
        <p:txBody>
          <a:bodyPr anchor="b"/>
          <a:lstStyle>
            <a:lvl1pPr marL="0" indent="0">
              <a:buNone/>
              <a:defRPr sz="2053" b="1"/>
            </a:lvl1pPr>
            <a:lvl2pPr marL="391135" indent="0">
              <a:buNone/>
              <a:defRPr sz="1711" b="1"/>
            </a:lvl2pPr>
            <a:lvl3pPr marL="782269" indent="0">
              <a:buNone/>
              <a:defRPr sz="1540" b="1"/>
            </a:lvl3pPr>
            <a:lvl4pPr marL="1173404" indent="0">
              <a:buNone/>
              <a:defRPr sz="1369" b="1"/>
            </a:lvl4pPr>
            <a:lvl5pPr marL="1564538" indent="0">
              <a:buNone/>
              <a:defRPr sz="1369" b="1"/>
            </a:lvl5pPr>
            <a:lvl6pPr marL="1955673" indent="0">
              <a:buNone/>
              <a:defRPr sz="1369" b="1"/>
            </a:lvl6pPr>
            <a:lvl7pPr marL="2346808" indent="0">
              <a:buNone/>
              <a:defRPr sz="1369" b="1"/>
            </a:lvl7pPr>
            <a:lvl8pPr marL="2737942" indent="0">
              <a:buNone/>
              <a:defRPr sz="1369" b="1"/>
            </a:lvl8pPr>
            <a:lvl9pPr marL="3129077" indent="0">
              <a:buNone/>
              <a:defRPr sz="1369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0213" y="3390692"/>
            <a:ext cx="3341481" cy="6160168"/>
          </a:xfrm>
        </p:spPr>
        <p:txBody>
          <a:bodyPr/>
          <a:lstStyle>
            <a:lvl1pPr>
              <a:defRPr sz="2053"/>
            </a:lvl1pPr>
            <a:lvl2pPr>
              <a:defRPr sz="1711"/>
            </a:lvl2pPr>
            <a:lvl3pPr>
              <a:defRPr sz="1540"/>
            </a:lvl3pPr>
            <a:lvl4pPr>
              <a:defRPr sz="1369"/>
            </a:lvl4pPr>
            <a:lvl5pPr>
              <a:defRPr sz="1369"/>
            </a:lvl5pPr>
            <a:lvl6pPr>
              <a:defRPr sz="1369"/>
            </a:lvl6pPr>
            <a:lvl7pPr>
              <a:defRPr sz="1369"/>
            </a:lvl7pPr>
            <a:lvl8pPr>
              <a:defRPr sz="1369"/>
            </a:lvl8pPr>
            <a:lvl9pPr>
              <a:defRPr sz="1369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79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83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15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7987" y="425692"/>
            <a:ext cx="2487081" cy="1811669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5623" y="425694"/>
            <a:ext cx="4226068" cy="9125166"/>
          </a:xfrm>
        </p:spPr>
        <p:txBody>
          <a:bodyPr/>
          <a:lstStyle>
            <a:lvl1pPr>
              <a:defRPr sz="2738"/>
            </a:lvl1pPr>
            <a:lvl2pPr>
              <a:defRPr sz="2395"/>
            </a:lvl2pPr>
            <a:lvl3pPr>
              <a:defRPr sz="2053"/>
            </a:lvl3pPr>
            <a:lvl4pPr>
              <a:defRPr sz="1711"/>
            </a:lvl4pPr>
            <a:lvl5pPr>
              <a:defRPr sz="1711"/>
            </a:lvl5pPr>
            <a:lvl6pPr>
              <a:defRPr sz="1711"/>
            </a:lvl6pPr>
            <a:lvl7pPr>
              <a:defRPr sz="1711"/>
            </a:lvl7pPr>
            <a:lvl8pPr>
              <a:defRPr sz="1711"/>
            </a:lvl8pPr>
            <a:lvl9pPr>
              <a:defRPr sz="1711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7987" y="2237362"/>
            <a:ext cx="2487081" cy="7313498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4443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1711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2738"/>
            </a:lvl1pPr>
            <a:lvl2pPr marL="391135" indent="0">
              <a:buNone/>
              <a:defRPr sz="2395"/>
            </a:lvl2pPr>
            <a:lvl3pPr marL="782269" indent="0">
              <a:buNone/>
              <a:defRPr sz="2053"/>
            </a:lvl3pPr>
            <a:lvl4pPr marL="1173404" indent="0">
              <a:buNone/>
              <a:defRPr sz="1711"/>
            </a:lvl4pPr>
            <a:lvl5pPr marL="1564538" indent="0">
              <a:buNone/>
              <a:defRPr sz="1711"/>
            </a:lvl5pPr>
            <a:lvl6pPr marL="1955673" indent="0">
              <a:buNone/>
              <a:defRPr sz="1711"/>
            </a:lvl6pPr>
            <a:lvl7pPr marL="2346808" indent="0">
              <a:buNone/>
              <a:defRPr sz="1711"/>
            </a:lvl7pPr>
            <a:lvl8pPr marL="2737942" indent="0">
              <a:buNone/>
              <a:defRPr sz="1711"/>
            </a:lvl8pPr>
            <a:lvl9pPr marL="3129077" indent="0">
              <a:buNone/>
              <a:defRPr sz="1711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1749" y="8367829"/>
            <a:ext cx="4535805" cy="1254803"/>
          </a:xfrm>
        </p:spPr>
        <p:txBody>
          <a:bodyPr/>
          <a:lstStyle>
            <a:lvl1pPr marL="0" indent="0">
              <a:buNone/>
              <a:defRPr sz="1198"/>
            </a:lvl1pPr>
            <a:lvl2pPr marL="391135" indent="0">
              <a:buNone/>
              <a:defRPr sz="1027"/>
            </a:lvl2pPr>
            <a:lvl3pPr marL="782269" indent="0">
              <a:buNone/>
              <a:defRPr sz="856"/>
            </a:lvl3pPr>
            <a:lvl4pPr marL="1173404" indent="0">
              <a:buNone/>
              <a:defRPr sz="770"/>
            </a:lvl4pPr>
            <a:lvl5pPr marL="1564538" indent="0">
              <a:buNone/>
              <a:defRPr sz="770"/>
            </a:lvl5pPr>
            <a:lvl6pPr marL="1955673" indent="0">
              <a:buNone/>
              <a:defRPr sz="770"/>
            </a:lvl6pPr>
            <a:lvl7pPr marL="2346808" indent="0">
              <a:buNone/>
              <a:defRPr sz="770"/>
            </a:lvl7pPr>
            <a:lvl8pPr marL="2737942" indent="0">
              <a:buNone/>
              <a:defRPr sz="770"/>
            </a:lvl8pPr>
            <a:lvl9pPr marL="3129077" indent="0">
              <a:buNone/>
              <a:defRPr sz="77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693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7985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7985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7985" y="9909730"/>
            <a:ext cx="1763924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6A27C-E2F9-C140-AA96-063441F5E1DC}" type="datetimeFigureOut">
              <a:rPr lang="fr-FR" smtClean="0"/>
              <a:t>14/09/2021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2890" y="9909730"/>
            <a:ext cx="2393897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7768" y="9909730"/>
            <a:ext cx="1763924" cy="5692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829F0-9E9D-5843-8AC4-BFFFF05F267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9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1135" rtl="0" eaLnBrk="1" latinLnBrk="0" hangingPunct="1">
        <a:spcBef>
          <a:spcPct val="0"/>
        </a:spcBef>
        <a:buNone/>
        <a:defRPr sz="37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3351" indent="-293351" algn="l" defTabSz="391135" rtl="0" eaLnBrk="1" latinLnBrk="0" hangingPunct="1">
        <a:spcBef>
          <a:spcPct val="20000"/>
        </a:spcBef>
        <a:buFont typeface="Arial"/>
        <a:buChar char="•"/>
        <a:defRPr sz="2738" kern="1200">
          <a:solidFill>
            <a:schemeClr val="tx1"/>
          </a:solidFill>
          <a:latin typeface="+mn-lt"/>
          <a:ea typeface="+mn-ea"/>
          <a:cs typeface="+mn-cs"/>
        </a:defRPr>
      </a:lvl1pPr>
      <a:lvl2pPr marL="635594" indent="-244459" algn="l" defTabSz="391135" rtl="0" eaLnBrk="1" latinLnBrk="0" hangingPunct="1">
        <a:spcBef>
          <a:spcPct val="20000"/>
        </a:spcBef>
        <a:buFont typeface="Arial"/>
        <a:buChar char="–"/>
        <a:defRPr sz="2395" kern="1200">
          <a:solidFill>
            <a:schemeClr val="tx1"/>
          </a:solidFill>
          <a:latin typeface="+mn-lt"/>
          <a:ea typeface="+mn-ea"/>
          <a:cs typeface="+mn-cs"/>
        </a:defRPr>
      </a:lvl2pPr>
      <a:lvl3pPr marL="977837" indent="-195567" algn="l" defTabSz="391135" rtl="0" eaLnBrk="1" latinLnBrk="0" hangingPunct="1">
        <a:spcBef>
          <a:spcPct val="20000"/>
        </a:spcBef>
        <a:buFont typeface="Arial"/>
        <a:buChar char="•"/>
        <a:defRPr sz="2053" kern="1200">
          <a:solidFill>
            <a:schemeClr val="tx1"/>
          </a:solidFill>
          <a:latin typeface="+mn-lt"/>
          <a:ea typeface="+mn-ea"/>
          <a:cs typeface="+mn-cs"/>
        </a:defRPr>
      </a:lvl3pPr>
      <a:lvl4pPr marL="1368971" indent="-195567" algn="l" defTabSz="391135" rtl="0" eaLnBrk="1" latinLnBrk="0" hangingPunct="1">
        <a:spcBef>
          <a:spcPct val="20000"/>
        </a:spcBef>
        <a:buFont typeface="Arial"/>
        <a:buChar char="–"/>
        <a:defRPr sz="1711" kern="1200">
          <a:solidFill>
            <a:schemeClr val="tx1"/>
          </a:solidFill>
          <a:latin typeface="+mn-lt"/>
          <a:ea typeface="+mn-ea"/>
          <a:cs typeface="+mn-cs"/>
        </a:defRPr>
      </a:lvl4pPr>
      <a:lvl5pPr marL="1760106" indent="-195567" algn="l" defTabSz="391135" rtl="0" eaLnBrk="1" latinLnBrk="0" hangingPunct="1">
        <a:spcBef>
          <a:spcPct val="20000"/>
        </a:spcBef>
        <a:buFont typeface="Arial"/>
        <a:buChar char="»"/>
        <a:defRPr sz="1711" kern="1200">
          <a:solidFill>
            <a:schemeClr val="tx1"/>
          </a:solidFill>
          <a:latin typeface="+mn-lt"/>
          <a:ea typeface="+mn-ea"/>
          <a:cs typeface="+mn-cs"/>
        </a:defRPr>
      </a:lvl5pPr>
      <a:lvl6pPr marL="215124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6pPr>
      <a:lvl7pPr marL="2542375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7pPr>
      <a:lvl8pPr marL="2933510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8pPr>
      <a:lvl9pPr marL="3324644" indent="-195567" algn="l" defTabSz="391135" rtl="0" eaLnBrk="1" latinLnBrk="0" hangingPunct="1">
        <a:spcBef>
          <a:spcPct val="20000"/>
        </a:spcBef>
        <a:buFont typeface="Arial"/>
        <a:buChar char="•"/>
        <a:defRPr sz="17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1pPr>
      <a:lvl2pPr marL="391135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2pPr>
      <a:lvl3pPr marL="782269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04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3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5pPr>
      <a:lvl6pPr marL="1955673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08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7pPr>
      <a:lvl8pPr marL="2737942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8pPr>
      <a:lvl9pPr marL="3129077" algn="l" defTabSz="391135" rtl="0" eaLnBrk="1" latinLnBrk="0" hangingPunct="1">
        <a:defRPr sz="15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1BBCC615-5718-4F2E-8B95-2A29F68F2087}"/>
              </a:ext>
            </a:extLst>
          </p:cNvPr>
          <p:cNvSpPr/>
          <p:nvPr/>
        </p:nvSpPr>
        <p:spPr>
          <a:xfrm>
            <a:off x="0" y="0"/>
            <a:ext cx="2650667" cy="10691813"/>
          </a:xfrm>
          <a:prstGeom prst="rect">
            <a:avLst/>
          </a:prstGeom>
          <a:solidFill>
            <a:srgbClr val="5383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A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FE1A68E-4885-45C6-AD66-C865D668E886}"/>
              </a:ext>
            </a:extLst>
          </p:cNvPr>
          <p:cNvSpPr/>
          <p:nvPr/>
        </p:nvSpPr>
        <p:spPr>
          <a:xfrm>
            <a:off x="3578408" y="2228383"/>
            <a:ext cx="2914394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EXPERIENCE</a:t>
            </a:r>
            <a:endParaRPr lang="ar-MA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BA2BA3-3A20-48E2-AE94-D9D62FF72A37}"/>
              </a:ext>
            </a:extLst>
          </p:cNvPr>
          <p:cNvSpPr/>
          <p:nvPr/>
        </p:nvSpPr>
        <p:spPr>
          <a:xfrm>
            <a:off x="3578408" y="7527792"/>
            <a:ext cx="2914394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EDUCATION</a:t>
            </a:r>
            <a:endParaRPr lang="fr-FR" sz="1711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82838A2-C8F7-48EC-AAD9-0BDF35CF634C}"/>
              </a:ext>
            </a:extLst>
          </p:cNvPr>
          <p:cNvSpPr/>
          <p:nvPr/>
        </p:nvSpPr>
        <p:spPr>
          <a:xfrm>
            <a:off x="263173" y="4405273"/>
            <a:ext cx="2124321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177800" algn="ctr"/>
            <a:r>
              <a:rPr lang="en-US" sz="140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SKILL HIGHLIGHTS</a:t>
            </a:r>
            <a:endParaRPr lang="fr-FR" sz="1400" b="1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926225B1-92EE-4A0C-AC6B-949FFF2515BB}"/>
              </a:ext>
            </a:extLst>
          </p:cNvPr>
          <p:cNvSpPr/>
          <p:nvPr/>
        </p:nvSpPr>
        <p:spPr>
          <a:xfrm>
            <a:off x="262915" y="7462628"/>
            <a:ext cx="2124837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tabLst>
                <a:tab pos="1790700" algn="l"/>
              </a:tabLst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LANGUAGE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D05CE0DC-1740-4CB7-A7C6-B0E73659B557}"/>
              </a:ext>
            </a:extLst>
          </p:cNvPr>
          <p:cNvSpPr/>
          <p:nvPr/>
        </p:nvSpPr>
        <p:spPr>
          <a:xfrm>
            <a:off x="263173" y="8981457"/>
            <a:ext cx="2124320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35854" algn="ctr">
              <a:lnSpc>
                <a:spcPct val="107000"/>
              </a:lnSpc>
              <a:spcAft>
                <a:spcPts val="684"/>
              </a:spcAft>
            </a:pPr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HOBBIES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D3907-A2B9-4358-9122-0DE82E7203A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6830" r="16830"/>
          <a:stretch/>
        </p:blipFill>
        <p:spPr>
          <a:xfrm>
            <a:off x="270855" y="254493"/>
            <a:ext cx="2108956" cy="2108956"/>
          </a:xfrm>
          <a:prstGeom prst="rect">
            <a:avLst/>
          </a:prstGeom>
          <a:solidFill>
            <a:srgbClr val="DDDDDB"/>
          </a:solidFill>
          <a:ln w="31750" cmpd="sng">
            <a:solidFill>
              <a:srgbClr val="494F4F"/>
            </a:solidFill>
            <a:prstDash val="solid"/>
          </a:ln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28B23A1B-F5E7-4506-8705-78F503D72B49}"/>
              </a:ext>
            </a:extLst>
          </p:cNvPr>
          <p:cNvSpPr/>
          <p:nvPr/>
        </p:nvSpPr>
        <p:spPr>
          <a:xfrm>
            <a:off x="263173" y="2657307"/>
            <a:ext cx="2124321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MA" sz="1369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lang="fr-FR" sz="1369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0600902-D107-4E20-BD3A-25E8A5DEA347}"/>
              </a:ext>
            </a:extLst>
          </p:cNvPr>
          <p:cNvSpPr/>
          <p:nvPr/>
        </p:nvSpPr>
        <p:spPr>
          <a:xfrm>
            <a:off x="3578408" y="9275526"/>
            <a:ext cx="2914394" cy="324000"/>
          </a:xfrm>
          <a:prstGeom prst="rect">
            <a:avLst/>
          </a:prstGeom>
          <a:solidFill>
            <a:srgbClr val="494F4F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  <a:spcAft>
                <a:spcPts val="684"/>
              </a:spcAft>
              <a:buSzPct val="150000"/>
            </a:pPr>
            <a:r>
              <a:rPr lang="en-US" sz="1370" b="1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CERTIFICATIONS</a:t>
            </a:r>
            <a:endParaRPr lang="ar-MA" sz="137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Open Sans" panose="020B0606030504020204" pitchFamily="34" charset="0"/>
              <a:cs typeface="Mothanna" panose="02000503000000000000" pitchFamily="2" charset="-78"/>
            </a:endParaRPr>
          </a:p>
        </p:txBody>
      </p:sp>
      <p:sp>
        <p:nvSpPr>
          <p:cNvPr id="72" name="Text Box 5">
            <a:extLst>
              <a:ext uri="{FF2B5EF4-FFF2-40B4-BE49-F238E27FC236}">
                <a16:creationId xmlns:a16="http://schemas.microsoft.com/office/drawing/2014/main" id="{B1A014D6-9E87-41C8-96DC-F0969FB56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8837" y="70310"/>
            <a:ext cx="4681889" cy="2022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18" tIns="41459" rIns="82918" bIns="41459" numCol="1" anchor="t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4000" b="1" dirty="0">
                <a:solidFill>
                  <a:srgbClr val="538385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JHON</a:t>
            </a:r>
            <a:r>
              <a:rPr lang="en-US" sz="4000" b="1" dirty="0"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4000" b="1" dirty="0">
                <a:solidFill>
                  <a:srgbClr val="494F4F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DOE</a:t>
            </a:r>
          </a:p>
          <a:p>
            <a:pPr algn="just"/>
            <a:r>
              <a:rPr lang="fr-MA" sz="1600" b="1" dirty="0">
                <a:ea typeface="Open Sans" panose="020B0606030504020204" pitchFamily="34" charset="0"/>
                <a:cs typeface="Open Sans" panose="020B0606030504020204" pitchFamily="34" charset="0"/>
              </a:rPr>
              <a:t>SUMMARY</a:t>
            </a:r>
            <a:endParaRPr lang="en-US" sz="36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/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Describe in a few lines your career path, your key skills for the position and your career goals. This is actually an introduction to your cover letter. Describe in a few lines your career path, your key skills for the position and your career goals. This is actually an introduction to your cover letter. 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C95D3094-6258-4601-889B-5639483BE49E}"/>
              </a:ext>
            </a:extLst>
          </p:cNvPr>
          <p:cNvSpPr/>
          <p:nvPr/>
        </p:nvSpPr>
        <p:spPr>
          <a:xfrm>
            <a:off x="2768837" y="2736630"/>
            <a:ext cx="4681889" cy="4466979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164108"/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164108"/>
            <a:endParaRPr lang="fr-FR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Creative designer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Jan 2030 To Dec 2032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Web Design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, Miami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  <a:p>
            <a:pPr marL="335558" indent="-171450">
              <a:buFont typeface="Wingdings" panose="05000000000000000000" pitchFamily="2" charset="2"/>
              <a:buChar char="§"/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Lorem Ipsum is simply dummy text </a:t>
            </a:r>
          </a:p>
        </p:txBody>
      </p:sp>
      <p:sp>
        <p:nvSpPr>
          <p:cNvPr id="85" name="Subtitle 2">
            <a:extLst>
              <a:ext uri="{FF2B5EF4-FFF2-40B4-BE49-F238E27FC236}">
                <a16:creationId xmlns:a16="http://schemas.microsoft.com/office/drawing/2014/main" id="{B17CC27C-9AA6-4BA3-A77E-4E2DE59C9B47}"/>
              </a:ext>
            </a:extLst>
          </p:cNvPr>
          <p:cNvSpPr/>
          <p:nvPr/>
        </p:nvSpPr>
        <p:spPr>
          <a:xfrm>
            <a:off x="2786035" y="8024493"/>
            <a:ext cx="4608075" cy="52205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Bachelor of Science: Computer Information Systems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2014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Columbia University, NY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6" name="Subtitle 2">
            <a:extLst>
              <a:ext uri="{FF2B5EF4-FFF2-40B4-BE49-F238E27FC236}">
                <a16:creationId xmlns:a16="http://schemas.microsoft.com/office/drawing/2014/main" id="{755028F0-D523-412A-A8BE-032285DA4583}"/>
              </a:ext>
            </a:extLst>
          </p:cNvPr>
          <p:cNvSpPr/>
          <p:nvPr/>
        </p:nvSpPr>
        <p:spPr>
          <a:xfrm>
            <a:off x="2791890" y="8543494"/>
            <a:ext cx="4602220" cy="522053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82918" tIns="41459" rIns="82918" bIns="41459" anchor="t" anchorCtr="0" compatLnSpc="0">
            <a:spAutoFit/>
          </a:bodyPr>
          <a:lstStyle/>
          <a:p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Bachelor of Science: Computer Information Systems </a:t>
            </a: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| 2014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Columbia University, NY</a:t>
            </a:r>
            <a:endParaRPr lang="fr-FR" sz="1400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2C54BE10-F740-46AB-AF6B-860275FE4E8C}"/>
              </a:ext>
            </a:extLst>
          </p:cNvPr>
          <p:cNvSpPr/>
          <p:nvPr/>
        </p:nvSpPr>
        <p:spPr>
          <a:xfrm>
            <a:off x="2791890" y="9731983"/>
            <a:ext cx="4680411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PHP Framework (certificate): </a:t>
            </a:r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Zend, </a:t>
            </a:r>
            <a:r>
              <a:rPr lang="en-US" sz="1400" b="1" dirty="0" err="1">
                <a:ea typeface="Open Sans" panose="020B0606030504020204" pitchFamily="34" charset="0"/>
                <a:cs typeface="Open Sans" panose="020B0606030504020204" pitchFamily="34" charset="0"/>
              </a:rPr>
              <a:t>Codeigniter</a:t>
            </a:r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, Symfony.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400" dirty="0">
                <a:ea typeface="Open Sans" panose="020B0606030504020204" pitchFamily="34" charset="0"/>
                <a:cs typeface="Open Sans" panose="020B0606030504020204" pitchFamily="34" charset="0"/>
              </a:rPr>
              <a:t>Programming Languages: </a:t>
            </a:r>
            <a:r>
              <a:rPr lang="en-US" sz="1400" b="1" dirty="0">
                <a:ea typeface="Open Sans" panose="020B0606030504020204" pitchFamily="34" charset="0"/>
                <a:cs typeface="Open Sans" panose="020B0606030504020204" pitchFamily="34" charset="0"/>
              </a:rPr>
              <a:t>JavaScript, HTML5, PHP OOP, CSS, SQL, MySQL.</a:t>
            </a:r>
            <a:endParaRPr lang="fr-FR" sz="1400" b="1" dirty="0"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876F9523-C44E-4AC5-860F-4246A34BA6AB}"/>
              </a:ext>
            </a:extLst>
          </p:cNvPr>
          <p:cNvGrpSpPr/>
          <p:nvPr/>
        </p:nvGrpSpPr>
        <p:grpSpPr>
          <a:xfrm>
            <a:off x="259228" y="3155085"/>
            <a:ext cx="2205948" cy="1142637"/>
            <a:chOff x="1341479" y="884619"/>
            <a:chExt cx="2205948" cy="1142637"/>
          </a:xfrm>
        </p:grpSpPr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42ED6B56-2BE8-44B4-A626-0832B367BA62}"/>
                </a:ext>
              </a:extLst>
            </p:cNvPr>
            <p:cNvGrpSpPr/>
            <p:nvPr/>
          </p:nvGrpSpPr>
          <p:grpSpPr>
            <a:xfrm>
              <a:off x="1676466" y="884619"/>
              <a:ext cx="1870961" cy="1142637"/>
              <a:chOff x="142660" y="886839"/>
              <a:chExt cx="1870961" cy="1142637"/>
            </a:xfrm>
          </p:grpSpPr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51B3DDFC-14F8-4141-9D81-7CD1A44DAF09}"/>
                  </a:ext>
                </a:extLst>
              </p:cNvPr>
              <p:cNvSpPr/>
              <p:nvPr/>
            </p:nvSpPr>
            <p:spPr>
              <a:xfrm>
                <a:off x="142660" y="1598589"/>
                <a:ext cx="1870961" cy="430887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r>
                  <a:rPr lang="en-US" sz="14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120 Great Portland Street</a:t>
                </a:r>
              </a:p>
              <a:p>
                <a:pPr algn="l"/>
                <a:r>
                  <a:rPr lang="en-US" sz="14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London W2W 6tQ</a:t>
                </a:r>
                <a:endParaRPr lang="fr-FR" sz="1400" dirty="0">
                  <a:solidFill>
                    <a:schemeClr val="bg1"/>
                  </a:solidFill>
                  <a:effectLst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D30FEB10-1FE1-445E-8D0A-23F1280DEFDA}"/>
                  </a:ext>
                </a:extLst>
              </p:cNvPr>
              <p:cNvSpPr/>
              <p:nvPr/>
            </p:nvSpPr>
            <p:spPr>
              <a:xfrm>
                <a:off x="175274" y="886839"/>
                <a:ext cx="1546898" cy="215444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>
                    <a:solidFill>
                      <a:schemeClr val="bg1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+</a:t>
                </a:r>
                <a:r>
                  <a:rPr lang="en-US" sz="14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44 (0)20 7666 8555 </a:t>
                </a:r>
                <a:endParaRPr lang="fr-FR" sz="14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668276D0-66BF-4479-9534-DA55F2E1341E}"/>
                  </a:ext>
                </a:extLst>
              </p:cNvPr>
              <p:cNvSpPr/>
              <p:nvPr/>
            </p:nvSpPr>
            <p:spPr>
              <a:xfrm>
                <a:off x="175274" y="1219434"/>
                <a:ext cx="1547155" cy="215444"/>
              </a:xfrm>
              <a:prstGeom prst="rect">
                <a:avLst/>
              </a:prstGeom>
            </p:spPr>
            <p:txBody>
              <a:bodyPr wrap="none" lIns="0" tIns="0" rIns="0" bIns="0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1400" dirty="0">
                    <a:solidFill>
                      <a:schemeClr val="bg1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info@bestfreecv.com</a:t>
                </a:r>
                <a:endParaRPr lang="fr-FR" sz="1400" dirty="0">
                  <a:solidFill>
                    <a:schemeClr val="bg1"/>
                  </a:solidFill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  <p:sp>
          <p:nvSpPr>
            <p:cNvPr id="91" name="شكل حر 78">
              <a:extLst>
                <a:ext uri="{FF2B5EF4-FFF2-40B4-BE49-F238E27FC236}">
                  <a16:creationId xmlns:a16="http://schemas.microsoft.com/office/drawing/2014/main" id="{EA2F536C-D559-4C9E-A94D-CC7B0BC1A5A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73599" y="1711036"/>
              <a:ext cx="131694" cy="198858"/>
            </a:xfrm>
            <a:custGeom>
              <a:avLst/>
              <a:gdLst>
                <a:gd name="connsiteX0" fmla="*/ 1316986 w 2647950"/>
                <a:gd name="connsiteY0" fmla="*/ 704850 h 3976070"/>
                <a:gd name="connsiteX1" fmla="*/ 776597 w 2647950"/>
                <a:gd name="connsiteY1" fmla="*/ 1245239 h 3976070"/>
                <a:gd name="connsiteX2" fmla="*/ 1316986 w 2647950"/>
                <a:gd name="connsiteY2" fmla="*/ 1785628 h 3976070"/>
                <a:gd name="connsiteX3" fmla="*/ 1857375 w 2647950"/>
                <a:gd name="connsiteY3" fmla="*/ 1245239 h 3976070"/>
                <a:gd name="connsiteX4" fmla="*/ 1316986 w 2647950"/>
                <a:gd name="connsiteY4" fmla="*/ 704850 h 3976070"/>
                <a:gd name="connsiteX5" fmla="*/ 1323975 w 2647950"/>
                <a:gd name="connsiteY5" fmla="*/ 0 h 3976070"/>
                <a:gd name="connsiteX6" fmla="*/ 2647950 w 2647950"/>
                <a:gd name="connsiteY6" fmla="*/ 1323975 h 3976070"/>
                <a:gd name="connsiteX7" fmla="*/ 2421836 w 2647950"/>
                <a:gd name="connsiteY7" fmla="*/ 2064222 h 3976070"/>
                <a:gd name="connsiteX8" fmla="*/ 2358543 w 2647950"/>
                <a:gd name="connsiteY8" fmla="*/ 2148863 h 3976070"/>
                <a:gd name="connsiteX9" fmla="*/ 1334733 w 2647950"/>
                <a:gd name="connsiteY9" fmla="*/ 3976070 h 3976070"/>
                <a:gd name="connsiteX10" fmla="*/ 273757 w 2647950"/>
                <a:gd name="connsiteY10" fmla="*/ 2127934 h 3976070"/>
                <a:gd name="connsiteX11" fmla="*/ 226114 w 2647950"/>
                <a:gd name="connsiteY11" fmla="*/ 2064222 h 3976070"/>
                <a:gd name="connsiteX12" fmla="*/ 0 w 2647950"/>
                <a:gd name="connsiteY12" fmla="*/ 1323975 h 3976070"/>
                <a:gd name="connsiteX13" fmla="*/ 1323975 w 2647950"/>
                <a:gd name="connsiteY13" fmla="*/ 0 h 3976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647950" h="3976070">
                  <a:moveTo>
                    <a:pt x="1316986" y="704850"/>
                  </a:moveTo>
                  <a:cubicBezTo>
                    <a:pt x="1018537" y="704850"/>
                    <a:pt x="776597" y="946790"/>
                    <a:pt x="776597" y="1245239"/>
                  </a:cubicBezTo>
                  <a:cubicBezTo>
                    <a:pt x="776597" y="1543688"/>
                    <a:pt x="1018537" y="1785628"/>
                    <a:pt x="1316986" y="1785628"/>
                  </a:cubicBezTo>
                  <a:cubicBezTo>
                    <a:pt x="1615435" y="1785628"/>
                    <a:pt x="1857375" y="1543688"/>
                    <a:pt x="1857375" y="1245239"/>
                  </a:cubicBezTo>
                  <a:cubicBezTo>
                    <a:pt x="1857375" y="946790"/>
                    <a:pt x="1615435" y="704850"/>
                    <a:pt x="1316986" y="704850"/>
                  </a:cubicBezTo>
                  <a:close/>
                  <a:moveTo>
                    <a:pt x="1323975" y="0"/>
                  </a:moveTo>
                  <a:cubicBezTo>
                    <a:pt x="2055186" y="0"/>
                    <a:pt x="2647950" y="592764"/>
                    <a:pt x="2647950" y="1323975"/>
                  </a:cubicBezTo>
                  <a:cubicBezTo>
                    <a:pt x="2647950" y="1598179"/>
                    <a:pt x="2564593" y="1852914"/>
                    <a:pt x="2421836" y="2064222"/>
                  </a:cubicBezTo>
                  <a:lnTo>
                    <a:pt x="2358543" y="2148863"/>
                  </a:lnTo>
                  <a:lnTo>
                    <a:pt x="1334733" y="3976070"/>
                  </a:lnTo>
                  <a:lnTo>
                    <a:pt x="273757" y="2127934"/>
                  </a:lnTo>
                  <a:lnTo>
                    <a:pt x="226114" y="2064222"/>
                  </a:lnTo>
                  <a:cubicBezTo>
                    <a:pt x="83358" y="1852914"/>
                    <a:pt x="0" y="1598179"/>
                    <a:pt x="0" y="1323975"/>
                  </a:cubicBezTo>
                  <a:cubicBezTo>
                    <a:pt x="0" y="592764"/>
                    <a:pt x="592764" y="0"/>
                    <a:pt x="1323975" y="0"/>
                  </a:cubicBezTo>
                  <a:close/>
                </a:path>
              </a:pathLst>
            </a:custGeom>
            <a:solidFill>
              <a:schemeClr val="bg1"/>
            </a:solidFill>
            <a:ln w="793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MA" sz="1400">
                <a:solidFill>
                  <a:schemeClr val="bg1"/>
                </a:solidFill>
              </a:endParaRPr>
            </a:p>
          </p:txBody>
        </p:sp>
        <p:sp>
          <p:nvSpPr>
            <p:cNvPr id="92" name="شكل حر 85">
              <a:extLst>
                <a:ext uri="{FF2B5EF4-FFF2-40B4-BE49-F238E27FC236}">
                  <a16:creationId xmlns:a16="http://schemas.microsoft.com/office/drawing/2014/main" id="{9B450D9E-DB17-44B2-9C3D-65A4287C3E9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341479" y="1256455"/>
              <a:ext cx="185933" cy="132573"/>
            </a:xfrm>
            <a:custGeom>
              <a:avLst/>
              <a:gdLst>
                <a:gd name="connsiteX0" fmla="*/ 3316236 w 8372474"/>
                <a:gd name="connsiteY0" fmla="*/ 3531540 h 5981701"/>
                <a:gd name="connsiteX1" fmla="*/ 1307076 w 8372474"/>
                <a:gd name="connsiteY1" fmla="*/ 5537782 h 5981701"/>
                <a:gd name="connsiteX2" fmla="*/ 7035211 w 8372474"/>
                <a:gd name="connsiteY2" fmla="*/ 5534939 h 5981701"/>
                <a:gd name="connsiteX3" fmla="*/ 5064612 w 8372474"/>
                <a:gd name="connsiteY3" fmla="*/ 3558654 h 5981701"/>
                <a:gd name="connsiteX4" fmla="*/ 4317667 w 8372474"/>
                <a:gd name="connsiteY4" fmla="*/ 4306522 h 5981701"/>
                <a:gd name="connsiteX5" fmla="*/ 4091217 w 8372474"/>
                <a:gd name="connsiteY5" fmla="*/ 4308903 h 5981701"/>
                <a:gd name="connsiteX6" fmla="*/ 7887285 w 8372474"/>
                <a:gd name="connsiteY6" fmla="*/ 736631 h 5981701"/>
                <a:gd name="connsiteX7" fmla="*/ 5379748 w 8372474"/>
                <a:gd name="connsiteY7" fmla="*/ 3243523 h 5981701"/>
                <a:gd name="connsiteX8" fmla="*/ 7665088 w 8372474"/>
                <a:gd name="connsiteY8" fmla="*/ 5527516 h 5981701"/>
                <a:gd name="connsiteX9" fmla="*/ 7884020 w 8372474"/>
                <a:gd name="connsiteY9" fmla="*/ 5078798 h 5981701"/>
                <a:gd name="connsiteX10" fmla="*/ 7887285 w 8372474"/>
                <a:gd name="connsiteY10" fmla="*/ 736631 h 5981701"/>
                <a:gd name="connsiteX11" fmla="*/ 494711 w 8372474"/>
                <a:gd name="connsiteY11" fmla="*/ 712818 h 5981701"/>
                <a:gd name="connsiteX12" fmla="*/ 497974 w 8372474"/>
                <a:gd name="connsiteY12" fmla="*/ 5054986 h 5981701"/>
                <a:gd name="connsiteX13" fmla="*/ 716862 w 8372474"/>
                <a:gd name="connsiteY13" fmla="*/ 5503704 h 5981701"/>
                <a:gd name="connsiteX14" fmla="*/ 3001739 w 8372474"/>
                <a:gd name="connsiteY14" fmla="*/ 3219711 h 5981701"/>
                <a:gd name="connsiteX15" fmla="*/ 881060 w 8372474"/>
                <a:gd name="connsiteY15" fmla="*/ 472017 h 5981701"/>
                <a:gd name="connsiteX16" fmla="*/ 4067173 w 8372474"/>
                <a:gd name="connsiteY16" fmla="*/ 3655748 h 5981701"/>
                <a:gd name="connsiteX17" fmla="*/ 4212429 w 8372474"/>
                <a:gd name="connsiteY17" fmla="*/ 3729567 h 5981701"/>
                <a:gd name="connsiteX18" fmla="*/ 4348161 w 8372474"/>
                <a:gd name="connsiteY18" fmla="*/ 3641461 h 5981701"/>
                <a:gd name="connsiteX19" fmla="*/ 7519985 w 8372474"/>
                <a:gd name="connsiteY19" fmla="*/ 472017 h 5981701"/>
                <a:gd name="connsiteX20" fmla="*/ 892290 w 8372474"/>
                <a:gd name="connsiteY20" fmla="*/ 0 h 5981701"/>
                <a:gd name="connsiteX21" fmla="*/ 7480184 w 8372474"/>
                <a:gd name="connsiteY21" fmla="*/ 0 h 5981701"/>
                <a:gd name="connsiteX22" fmla="*/ 8372474 w 8372474"/>
                <a:gd name="connsiteY22" fmla="*/ 892290 h 5981701"/>
                <a:gd name="connsiteX23" fmla="*/ 8372474 w 8372474"/>
                <a:gd name="connsiteY23" fmla="*/ 5089411 h 5981701"/>
                <a:gd name="connsiteX24" fmla="*/ 7480184 w 8372474"/>
                <a:gd name="connsiteY24" fmla="*/ 5981701 h 5981701"/>
                <a:gd name="connsiteX25" fmla="*/ 892290 w 8372474"/>
                <a:gd name="connsiteY25" fmla="*/ 5981701 h 5981701"/>
                <a:gd name="connsiteX26" fmla="*/ 0 w 8372474"/>
                <a:gd name="connsiteY26" fmla="*/ 5089411 h 5981701"/>
                <a:gd name="connsiteX27" fmla="*/ 0 w 8372474"/>
                <a:gd name="connsiteY27" fmla="*/ 892290 h 5981701"/>
                <a:gd name="connsiteX28" fmla="*/ 892290 w 8372474"/>
                <a:gd name="connsiteY28" fmla="*/ 0 h 59817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8372474" h="5981701">
                  <a:moveTo>
                    <a:pt x="3316236" y="3531540"/>
                  </a:moveTo>
                  <a:lnTo>
                    <a:pt x="1307076" y="5537782"/>
                  </a:lnTo>
                  <a:lnTo>
                    <a:pt x="7035211" y="5534939"/>
                  </a:lnTo>
                  <a:lnTo>
                    <a:pt x="5064612" y="3558654"/>
                  </a:lnTo>
                  <a:lnTo>
                    <a:pt x="4317667" y="4306522"/>
                  </a:lnTo>
                  <a:cubicBezTo>
                    <a:pt x="4246947" y="4383516"/>
                    <a:pt x="4152413" y="4365259"/>
                    <a:pt x="4091217" y="4308903"/>
                  </a:cubicBezTo>
                  <a:close/>
                  <a:moveTo>
                    <a:pt x="7887285" y="736631"/>
                  </a:moveTo>
                  <a:lnTo>
                    <a:pt x="5379748" y="3243523"/>
                  </a:lnTo>
                  <a:lnTo>
                    <a:pt x="7665088" y="5527516"/>
                  </a:lnTo>
                  <a:cubicBezTo>
                    <a:pt x="7783318" y="5489862"/>
                    <a:pt x="7896785" y="5392677"/>
                    <a:pt x="7884020" y="5078798"/>
                  </a:cubicBezTo>
                  <a:cubicBezTo>
                    <a:pt x="7877170" y="3582196"/>
                    <a:pt x="7894135" y="2233232"/>
                    <a:pt x="7887285" y="736631"/>
                  </a:cubicBezTo>
                  <a:close/>
                  <a:moveTo>
                    <a:pt x="494711" y="712818"/>
                  </a:moveTo>
                  <a:cubicBezTo>
                    <a:pt x="487861" y="2209420"/>
                    <a:pt x="504824" y="3558384"/>
                    <a:pt x="497974" y="5054986"/>
                  </a:cubicBezTo>
                  <a:cubicBezTo>
                    <a:pt x="485212" y="5368865"/>
                    <a:pt x="598656" y="5466050"/>
                    <a:pt x="716862" y="5503704"/>
                  </a:cubicBezTo>
                  <a:lnTo>
                    <a:pt x="3001739" y="3219711"/>
                  </a:lnTo>
                  <a:close/>
                  <a:moveTo>
                    <a:pt x="881060" y="472017"/>
                  </a:moveTo>
                  <a:lnTo>
                    <a:pt x="4067173" y="3655748"/>
                  </a:lnTo>
                  <a:cubicBezTo>
                    <a:pt x="4101304" y="3685117"/>
                    <a:pt x="4099716" y="3719248"/>
                    <a:pt x="4212429" y="3729567"/>
                  </a:cubicBezTo>
                  <a:cubicBezTo>
                    <a:pt x="4298154" y="3712104"/>
                    <a:pt x="4312442" y="3685118"/>
                    <a:pt x="4348161" y="3641461"/>
                  </a:cubicBezTo>
                  <a:lnTo>
                    <a:pt x="7519985" y="472017"/>
                  </a:lnTo>
                  <a:close/>
                  <a:moveTo>
                    <a:pt x="892290" y="0"/>
                  </a:moveTo>
                  <a:lnTo>
                    <a:pt x="7480184" y="0"/>
                  </a:lnTo>
                  <a:cubicBezTo>
                    <a:pt x="7972982" y="0"/>
                    <a:pt x="8372474" y="399492"/>
                    <a:pt x="8372474" y="892290"/>
                  </a:cubicBezTo>
                  <a:lnTo>
                    <a:pt x="8372474" y="5089411"/>
                  </a:lnTo>
                  <a:cubicBezTo>
                    <a:pt x="8372474" y="5582209"/>
                    <a:pt x="7972982" y="5981701"/>
                    <a:pt x="7480184" y="5981701"/>
                  </a:cubicBezTo>
                  <a:lnTo>
                    <a:pt x="892290" y="5981701"/>
                  </a:lnTo>
                  <a:cubicBezTo>
                    <a:pt x="399492" y="5981701"/>
                    <a:pt x="0" y="5582209"/>
                    <a:pt x="0" y="5089411"/>
                  </a:cubicBezTo>
                  <a:lnTo>
                    <a:pt x="0" y="892290"/>
                  </a:lnTo>
                  <a:cubicBezTo>
                    <a:pt x="0" y="399492"/>
                    <a:pt x="399492" y="0"/>
                    <a:pt x="89229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fr-MA" sz="1400" dirty="0">
                <a:solidFill>
                  <a:schemeClr val="bg1"/>
                </a:solidFill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2EECDC9E-BCCF-47C0-B62C-8ED02486D7C9}"/>
                </a:ext>
              </a:extLst>
            </p:cNvPr>
            <p:cNvSpPr/>
            <p:nvPr/>
          </p:nvSpPr>
          <p:spPr>
            <a:xfrm>
              <a:off x="1342588" y="891885"/>
              <a:ext cx="198858" cy="198858"/>
            </a:xfrm>
            <a:custGeom>
              <a:avLst/>
              <a:gdLst>
                <a:gd name="connsiteX0" fmla="*/ 67377 w 108660"/>
                <a:gd name="connsiteY0" fmla="*/ 71902 h 115365"/>
                <a:gd name="connsiteX1" fmla="*/ 70853 w 108660"/>
                <a:gd name="connsiteY1" fmla="*/ 73629 h 115365"/>
                <a:gd name="connsiteX2" fmla="*/ 86114 w 108660"/>
                <a:gd name="connsiteY2" fmla="*/ 100034 h 115365"/>
                <a:gd name="connsiteX3" fmla="*/ 84836 w 108660"/>
                <a:gd name="connsiteY3" fmla="*/ 104841 h 115365"/>
                <a:gd name="connsiteX4" fmla="*/ 76774 w 108660"/>
                <a:gd name="connsiteY4" fmla="*/ 109523 h 115365"/>
                <a:gd name="connsiteX5" fmla="*/ 71978 w 108660"/>
                <a:gd name="connsiteY5" fmla="*/ 108243 h 115365"/>
                <a:gd name="connsiteX6" fmla="*/ 56717 w 108660"/>
                <a:gd name="connsiteY6" fmla="*/ 81838 h 115365"/>
                <a:gd name="connsiteX7" fmla="*/ 57995 w 108660"/>
                <a:gd name="connsiteY7" fmla="*/ 77031 h 115365"/>
                <a:gd name="connsiteX8" fmla="*/ 66057 w 108660"/>
                <a:gd name="connsiteY8" fmla="*/ 72349 h 115365"/>
                <a:gd name="connsiteX9" fmla="*/ 67377 w 108660"/>
                <a:gd name="connsiteY9" fmla="*/ 71902 h 115365"/>
                <a:gd name="connsiteX10" fmla="*/ 90660 w 108660"/>
                <a:gd name="connsiteY10" fmla="*/ 11963 h 115365"/>
                <a:gd name="connsiteX11" fmla="*/ 108660 w 108660"/>
                <a:gd name="connsiteY11" fmla="*/ 29963 h 115365"/>
                <a:gd name="connsiteX12" fmla="*/ 90660 w 108660"/>
                <a:gd name="connsiteY12" fmla="*/ 47963 h 115365"/>
                <a:gd name="connsiteX13" fmla="*/ 72660 w 108660"/>
                <a:gd name="connsiteY13" fmla="*/ 29963 h 115365"/>
                <a:gd name="connsiteX14" fmla="*/ 90660 w 108660"/>
                <a:gd name="connsiteY14" fmla="*/ 11963 h 115365"/>
                <a:gd name="connsiteX15" fmla="*/ 12883 w 108660"/>
                <a:gd name="connsiteY15" fmla="*/ 10583 h 115365"/>
                <a:gd name="connsiteX16" fmla="*/ 28856 w 108660"/>
                <a:gd name="connsiteY16" fmla="*/ 38492 h 115365"/>
                <a:gd name="connsiteX17" fmla="*/ 29670 w 108660"/>
                <a:gd name="connsiteY17" fmla="*/ 68633 h 115365"/>
                <a:gd name="connsiteX18" fmla="*/ 54537 w 108660"/>
                <a:gd name="connsiteY18" fmla="*/ 82872 h 115365"/>
                <a:gd name="connsiteX19" fmla="*/ 70535 w 108660"/>
                <a:gd name="connsiteY19" fmla="*/ 110710 h 115365"/>
                <a:gd name="connsiteX20" fmla="*/ 56894 w 108660"/>
                <a:gd name="connsiteY20" fmla="*/ 115365 h 115365"/>
                <a:gd name="connsiteX21" fmla="*/ 45294 w 108660"/>
                <a:gd name="connsiteY21" fmla="*/ 110850 h 115365"/>
                <a:gd name="connsiteX22" fmla="*/ 20 w 108660"/>
                <a:gd name="connsiteY22" fmla="*/ 26785 h 115365"/>
                <a:gd name="connsiteX23" fmla="*/ 3356 w 108660"/>
                <a:gd name="connsiteY23" fmla="*/ 17711 h 115365"/>
                <a:gd name="connsiteX24" fmla="*/ 12883 w 108660"/>
                <a:gd name="connsiteY24" fmla="*/ 10583 h 115365"/>
                <a:gd name="connsiteX25" fmla="*/ 26146 w 108660"/>
                <a:gd name="connsiteY25" fmla="*/ 27 h 115365"/>
                <a:gd name="connsiteX26" fmla="*/ 29622 w 108660"/>
                <a:gd name="connsiteY26" fmla="*/ 1755 h 115365"/>
                <a:gd name="connsiteX27" fmla="*/ 44882 w 108660"/>
                <a:gd name="connsiteY27" fmla="*/ 28160 h 115365"/>
                <a:gd name="connsiteX28" fmla="*/ 43605 w 108660"/>
                <a:gd name="connsiteY28" fmla="*/ 32967 h 115365"/>
                <a:gd name="connsiteX29" fmla="*/ 35542 w 108660"/>
                <a:gd name="connsiteY29" fmla="*/ 37649 h 115365"/>
                <a:gd name="connsiteX30" fmla="*/ 30747 w 108660"/>
                <a:gd name="connsiteY30" fmla="*/ 36368 h 115365"/>
                <a:gd name="connsiteX31" fmla="*/ 15486 w 108660"/>
                <a:gd name="connsiteY31" fmla="*/ 9963 h 115365"/>
                <a:gd name="connsiteX32" fmla="*/ 16764 w 108660"/>
                <a:gd name="connsiteY32" fmla="*/ 5156 h 115365"/>
                <a:gd name="connsiteX33" fmla="*/ 24826 w 108660"/>
                <a:gd name="connsiteY33" fmla="*/ 474 h 115365"/>
                <a:gd name="connsiteX34" fmla="*/ 26146 w 108660"/>
                <a:gd name="connsiteY34" fmla="*/ 27 h 1153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108660" h="115365">
                  <a:moveTo>
                    <a:pt x="67377" y="71902"/>
                  </a:moveTo>
                  <a:cubicBezTo>
                    <a:pt x="68734" y="71731"/>
                    <a:pt x="70124" y="72369"/>
                    <a:pt x="70853" y="73629"/>
                  </a:cubicBezTo>
                  <a:lnTo>
                    <a:pt x="86114" y="100034"/>
                  </a:lnTo>
                  <a:cubicBezTo>
                    <a:pt x="87085" y="101715"/>
                    <a:pt x="86513" y="103867"/>
                    <a:pt x="84836" y="104841"/>
                  </a:cubicBezTo>
                  <a:lnTo>
                    <a:pt x="76774" y="109523"/>
                  </a:lnTo>
                  <a:cubicBezTo>
                    <a:pt x="75097" y="110497"/>
                    <a:pt x="72950" y="109924"/>
                    <a:pt x="71978" y="108243"/>
                  </a:cubicBezTo>
                  <a:lnTo>
                    <a:pt x="56717" y="81838"/>
                  </a:lnTo>
                  <a:cubicBezTo>
                    <a:pt x="55746" y="80157"/>
                    <a:pt x="56318" y="78005"/>
                    <a:pt x="57995" y="77031"/>
                  </a:cubicBezTo>
                  <a:lnTo>
                    <a:pt x="66057" y="72349"/>
                  </a:lnTo>
                  <a:cubicBezTo>
                    <a:pt x="66477" y="72106"/>
                    <a:pt x="66925" y="71959"/>
                    <a:pt x="67377" y="71902"/>
                  </a:cubicBezTo>
                  <a:close/>
                  <a:moveTo>
                    <a:pt x="90660" y="11963"/>
                  </a:moveTo>
                  <a:cubicBezTo>
                    <a:pt x="100601" y="11963"/>
                    <a:pt x="108660" y="20022"/>
                    <a:pt x="108660" y="29963"/>
                  </a:cubicBezTo>
                  <a:cubicBezTo>
                    <a:pt x="108660" y="39904"/>
                    <a:pt x="100601" y="47963"/>
                    <a:pt x="90660" y="47963"/>
                  </a:cubicBezTo>
                  <a:cubicBezTo>
                    <a:pt x="80719" y="47963"/>
                    <a:pt x="72660" y="39904"/>
                    <a:pt x="72660" y="29963"/>
                  </a:cubicBezTo>
                  <a:cubicBezTo>
                    <a:pt x="72660" y="20022"/>
                    <a:pt x="80719" y="11963"/>
                    <a:pt x="90660" y="11963"/>
                  </a:cubicBezTo>
                  <a:close/>
                  <a:moveTo>
                    <a:pt x="12883" y="10583"/>
                  </a:moveTo>
                  <a:lnTo>
                    <a:pt x="28856" y="38492"/>
                  </a:lnTo>
                  <a:cubicBezTo>
                    <a:pt x="19525" y="44628"/>
                    <a:pt x="25413" y="61107"/>
                    <a:pt x="29670" y="68633"/>
                  </a:cubicBezTo>
                  <a:cubicBezTo>
                    <a:pt x="34137" y="76158"/>
                    <a:pt x="44638" y="88577"/>
                    <a:pt x="54537" y="82872"/>
                  </a:cubicBezTo>
                  <a:lnTo>
                    <a:pt x="70535" y="110710"/>
                  </a:lnTo>
                  <a:cubicBezTo>
                    <a:pt x="62330" y="115705"/>
                    <a:pt x="59819" y="115213"/>
                    <a:pt x="56894" y="115365"/>
                  </a:cubicBezTo>
                  <a:cubicBezTo>
                    <a:pt x="52780" y="115307"/>
                    <a:pt x="47969" y="112616"/>
                    <a:pt x="45294" y="110850"/>
                  </a:cubicBezTo>
                  <a:cubicBezTo>
                    <a:pt x="32483" y="102989"/>
                    <a:pt x="-936" y="61099"/>
                    <a:pt x="20" y="26785"/>
                  </a:cubicBezTo>
                  <a:cubicBezTo>
                    <a:pt x="137" y="22672"/>
                    <a:pt x="1794" y="19675"/>
                    <a:pt x="3356" y="17711"/>
                  </a:cubicBezTo>
                  <a:cubicBezTo>
                    <a:pt x="5476" y="15116"/>
                    <a:pt x="9518" y="12492"/>
                    <a:pt x="12883" y="10583"/>
                  </a:cubicBezTo>
                  <a:close/>
                  <a:moveTo>
                    <a:pt x="26146" y="27"/>
                  </a:moveTo>
                  <a:cubicBezTo>
                    <a:pt x="27503" y="-144"/>
                    <a:pt x="28893" y="494"/>
                    <a:pt x="29622" y="1755"/>
                  </a:cubicBezTo>
                  <a:lnTo>
                    <a:pt x="44882" y="28160"/>
                  </a:lnTo>
                  <a:cubicBezTo>
                    <a:pt x="45854" y="29841"/>
                    <a:pt x="45282" y="31993"/>
                    <a:pt x="43605" y="32967"/>
                  </a:cubicBezTo>
                  <a:lnTo>
                    <a:pt x="35542" y="37649"/>
                  </a:lnTo>
                  <a:cubicBezTo>
                    <a:pt x="33866" y="38622"/>
                    <a:pt x="31719" y="38049"/>
                    <a:pt x="30747" y="36368"/>
                  </a:cubicBezTo>
                  <a:lnTo>
                    <a:pt x="15486" y="9963"/>
                  </a:lnTo>
                  <a:cubicBezTo>
                    <a:pt x="14515" y="8282"/>
                    <a:pt x="15087" y="6130"/>
                    <a:pt x="16764" y="5156"/>
                  </a:cubicBezTo>
                  <a:lnTo>
                    <a:pt x="24826" y="474"/>
                  </a:lnTo>
                  <a:cubicBezTo>
                    <a:pt x="25245" y="231"/>
                    <a:pt x="25694" y="84"/>
                    <a:pt x="26146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fr-MA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97" name="Rectangle 96">
            <a:extLst>
              <a:ext uri="{FF2B5EF4-FFF2-40B4-BE49-F238E27FC236}">
                <a16:creationId xmlns:a16="http://schemas.microsoft.com/office/drawing/2014/main" id="{FFADE198-3543-4CFD-B2CB-069E2395F352}"/>
              </a:ext>
            </a:extLst>
          </p:cNvPr>
          <p:cNvSpPr/>
          <p:nvPr/>
        </p:nvSpPr>
        <p:spPr>
          <a:xfrm>
            <a:off x="194804" y="4869253"/>
            <a:ext cx="2455863" cy="24913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78226" tIns="39113" rIns="78226" bIns="39113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Innovative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Creative design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Service-focused 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Project management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Strong decision maker 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Complex problem solver</a:t>
            </a:r>
          </a:p>
          <a:p>
            <a:pPr marL="179388" indent="-179388" algn="l">
              <a:lnSpc>
                <a:spcPct val="114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Lorem Ipsum is simply </a:t>
            </a:r>
            <a:r>
              <a:rPr lang="en-US" sz="1400" dirty="0" err="1">
                <a:solidFill>
                  <a:schemeClr val="bg1"/>
                </a:solidFill>
                <a:ea typeface="Open Sans" panose="020B0606030504020204" pitchFamily="34" charset="0"/>
                <a:cs typeface="Open Sans" panose="020B0606030504020204" pitchFamily="34" charset="0"/>
              </a:rPr>
              <a:t>dummyg</a:t>
            </a:r>
            <a:endParaRPr lang="en-US" sz="1400" dirty="0">
              <a:solidFill>
                <a:schemeClr val="bg1"/>
              </a:solidFill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98" name="Table 97">
            <a:extLst>
              <a:ext uri="{FF2B5EF4-FFF2-40B4-BE49-F238E27FC236}">
                <a16:creationId xmlns:a16="http://schemas.microsoft.com/office/drawing/2014/main" id="{A235DBEF-C95B-40E6-8E8B-BF6FC695FC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342679"/>
              </p:ext>
            </p:extLst>
          </p:nvPr>
        </p:nvGraphicFramePr>
        <p:xfrm>
          <a:off x="229320" y="9413220"/>
          <a:ext cx="2259025" cy="12050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25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Writing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Sketching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Photography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lvl="0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b="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Design</a:t>
                      </a:r>
                      <a:endParaRPr lang="fr-FR" sz="1400" b="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1EBB6763-28DD-4058-A2D8-EC6DA343A4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395"/>
              </p:ext>
            </p:extLst>
          </p:nvPr>
        </p:nvGraphicFramePr>
        <p:xfrm>
          <a:off x="220830" y="7953395"/>
          <a:ext cx="2267515" cy="870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7515">
                  <a:extLst>
                    <a:ext uri="{9D8B030D-6E8A-4147-A177-3AD203B41FA5}">
                      <a16:colId xmlns:a16="http://schemas.microsoft.com/office/drawing/2014/main" val="1372251140"/>
                    </a:ext>
                  </a:extLst>
                </a:gridCol>
              </a:tblGrid>
              <a:tr h="265687">
                <a:tc>
                  <a:txBody>
                    <a:bodyPr/>
                    <a:lstStyle/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Spanish – C2</a:t>
                      </a:r>
                      <a:endParaRPr lang="fr-FR" sz="140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Chinese – A1</a:t>
                      </a:r>
                      <a:endParaRPr lang="fr-FR" sz="140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  <a:p>
                      <a:pPr marL="179388" indent="-179388" algn="l" rtl="0"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German – A2</a:t>
                      </a:r>
                      <a:endParaRPr lang="fr-FR" sz="1400" dirty="0">
                        <a:solidFill>
                          <a:schemeClr val="bg1"/>
                        </a:solidFill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marL="78226" marR="78226" marT="39113" marB="39113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5898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90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</TotalTime>
  <Words>290</Words>
  <Application>Microsoft Office PowerPoint</Application>
  <PresentationFormat>Custom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Roboto</vt:lpstr>
      <vt:lpstr>Wingdings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Copyright © www.BestFreeCV.com/en</dc:title>
  <dc:creator>YOUSSEF BAHLA</dc:creator>
  <cp:keywords>Copyright © www.BestFreeCV.com/en</cp:keywords>
  <cp:lastModifiedBy>YOUSSEF BAHLA</cp:lastModifiedBy>
  <cp:revision>153</cp:revision>
  <dcterms:created xsi:type="dcterms:W3CDTF">2015-07-03T12:55:42Z</dcterms:created>
  <dcterms:modified xsi:type="dcterms:W3CDTF">2021-09-14T13:30:20Z</dcterms:modified>
  <cp:category>Copyright © www.BestFreeCV.com/en</cp:category>
</cp:coreProperties>
</file>